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01000-F4F3-410E-8186-B246F3DC4AEB}" v="1" dt="2025-03-19T13:43:48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" y="0"/>
            <a:ext cx="9143980" cy="514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" y="0"/>
            <a:ext cx="9143980" cy="5148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96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cd46a453091afe35c14d1cc74bdaa91d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e006e52e894acdbd90e84d767006e3b6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48e8422-f762-4acc-b992-766b154c5b71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48e8422-f762-4acc-b992-766b154c5b71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  <ds:schemaRef ds:uri="c82cca38-21c0-4085-b597-6714eaf117dc"/>
  </ds:schemaRefs>
</ds:datastoreItem>
</file>

<file path=customXml/itemProps2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AB26D16-9ABB-4049-BCB6-A317AA64C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Patrick Schreiber</cp:lastModifiedBy>
  <cp:revision>35</cp:revision>
  <dcterms:created xsi:type="dcterms:W3CDTF">2021-04-30T12:51:15Z</dcterms:created>
  <dcterms:modified xsi:type="dcterms:W3CDTF">2025-03-19T13:43:48Z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